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4" r:id="rId4"/>
    <p:sldId id="260" r:id="rId5"/>
    <p:sldId id="265" r:id="rId6"/>
    <p:sldId id="261" r:id="rId7"/>
    <p:sldId id="262" r:id="rId8"/>
    <p:sldId id="266" r:id="rId9"/>
    <p:sldId id="26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5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DBE15F-5F2E-4CA8-92FE-EC7FBDE90C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A40BE09-546A-4CED-A21F-5B580D18C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82017D-C335-4262-BD22-36631ECB9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7CCF87-5910-4FBA-8F2E-906927AD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62C353-21E6-4243-9DB0-9A38338B6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76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82332A-6DF8-46D2-A14F-D89111247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E9F2C3-D2EC-4401-B299-DA6364FD50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26D010-92D6-4696-867E-8BF416D98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60D49B-6D11-4D9F-8D34-5CEC5DDCC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15EFAA-D63E-41F0-ABA2-307460EC9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673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59FFE29-4156-4B11-932D-3BFA5E7FCA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2D1983-9DCF-44A3-8F9B-9B129FF54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EF79F9-78A8-46EB-A819-0F25AF3AF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D2641A-5B5D-480E-91CB-DA09CB702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A3A924-A75F-44CC-A9AE-254E7FAC1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7519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4BD44-210C-46C6-8BE5-AA0659E13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76C43A-649E-46F3-A4F2-9124FF261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F1D694-BD0F-4475-B519-B2FFFF9AD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F83ABF-B6C4-45F1-81BA-8A98B4761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B177A7-9B4B-40AE-BFE5-426ADF560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043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1FD6A6-F22B-41D6-B1B0-EC8654066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5864D4-9368-4599-B4CC-DB16ECEB4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E028D0-7BD6-44B1-A7E4-31703C03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203409-F95A-450C-91AD-08790102A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AD43C2-D376-45D1-B03B-F164ECEAA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649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89D3A2-B9B6-4F8C-A98E-46D5FFE7E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D47379-6E10-4297-AE6E-172F17B4CD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D560DE6-A376-4460-88E1-16F2C593C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AC26D3-E71D-4B7A-B3C8-306650333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F9CC6A-013C-4A34-82B4-1670D7990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16576E-A6C4-4129-83F7-DD7D4979D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880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7D4D6D-B87B-45B8-AC04-D38739631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610CDC-DF74-442E-95E0-687924255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373CEDD-0BCD-4A5B-B821-97113D49E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CFC7E85-4DE6-44AC-88AA-480DA6BBAF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8D68D5C-D70B-4BB6-81ED-99190B225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EB2E287-B594-4A76-8F27-C236FEBD7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33780BA-F39C-4F7C-8B13-47063691E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99D15AA-C7D6-4607-BA51-9875634D7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7257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39B43B-875B-4A76-A959-4E89CE13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E1C9885-2544-4D79-8D3A-DA640A8AE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63E139-D217-4C17-A360-BB83AE644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9E9976-659C-45B0-96BA-F0031E62E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296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FC1F6EB-3722-40E1-AAC5-D179E763E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8108323-88F4-4BD7-8821-C72FBC0A5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CCFE61B-37F1-4576-B1D5-8B860D24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1389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D465CF-1227-4763-9D64-A5930F0D2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38A171-66BA-4E4D-9DCE-27C33E063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A7E0A63-A75E-43D4-A904-B9AEB3BB43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14704B-805C-4328-890B-4A5DD4F82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DD39CA-C211-4759-8702-F4D2A6774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044C71-EBE8-4F43-89FF-11258FFA9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5237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41A81A-DED0-4E5C-BC8E-1D893ADCE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AF6B563-FD5D-4C56-BAD3-72A5F907F9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9CF847-7F5E-4E0C-8A41-322D60DB3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7C6001-7FE9-4EB6-B5C1-C032AE260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8E9DDE-0135-42FF-B162-2E42AEBB1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634520-D943-46E9-9F22-93BCA459F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69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69B7B27-4A80-4318-B52E-C1566E9F3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1F5678-A858-46C2-9AC4-DEB8CBBBD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DEE3C3-B65B-4CA6-9FD6-54ACFF861B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329C27-7B9E-4425-90CC-A0BEF746D36D}" type="datetimeFigureOut">
              <a:rPr lang="zh-CN" altLang="en-US" smtClean="0"/>
              <a:t>2019/12/22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DC0DD2-539E-4978-974D-0203EB7E56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4DC00E-9CEE-41EA-BE39-80FDB59612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A2919-F034-4031-A959-6FA63C4878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237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AE3715-F986-4AA2-A68F-E5F60041E0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/>
              <a:t>GoldMiner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13C7C5-8F85-44E2-AF49-B5E2C4629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游戏</a:t>
            </a:r>
            <a:r>
              <a:rPr lang="en-US" altLang="zh-CN" dirty="0"/>
              <a:t>app</a:t>
            </a:r>
          </a:p>
          <a:p>
            <a:r>
              <a:rPr lang="en-US" altLang="zh-CN" dirty="0"/>
              <a:t>161220009 </a:t>
            </a:r>
            <a:r>
              <a:rPr lang="zh-CN" altLang="en-US" dirty="0"/>
              <a:t>陈佳伟</a:t>
            </a:r>
          </a:p>
        </p:txBody>
      </p:sp>
    </p:spTree>
    <p:extLst>
      <p:ext uri="{BB962C8B-B14F-4D97-AF65-F5344CB8AC3E}">
        <p14:creationId xmlns:p14="http://schemas.microsoft.com/office/powerpoint/2010/main" val="673769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BDCD9E-E9F8-4708-9287-46CB2DAA0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游戏介绍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B10C84D-2178-48AC-ADD7-F5FABD0D6D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9964" y="2223655"/>
            <a:ext cx="6636328" cy="33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330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BDCD9E-E9F8-4708-9287-46CB2DAA0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游戏介绍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2DFEAF-84FB-4DD7-8ED8-31A11088D15B}"/>
              </a:ext>
            </a:extLst>
          </p:cNvPr>
          <p:cNvSpPr txBox="1"/>
          <p:nvPr/>
        </p:nvSpPr>
        <p:spPr>
          <a:xfrm>
            <a:off x="1046018" y="2008909"/>
            <a:ext cx="100999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zh-CN" altLang="en-US" dirty="0"/>
              <a:t>黄金矿工是一款众所周知的网页通关小游戏，玩家通过键盘操纵钩子，在一定时间内（通常为一分钟）抓取物品，所抓物品价值超过一定数量便可进入下一关，玩家通过观察钩子的摆动角度，找准时间按键盘下钩，若角度准确，便可抓到想要的物品；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主要的物品有金块、石头、钻石、幸运袋、炸弹、老鼠等，物品的价值和重量都不同（石头即重又便宜、钻石即轻又贵、金块则又重又贵、幸运袋金额随机</a:t>
            </a:r>
            <a:r>
              <a:rPr lang="en-US" altLang="zh-CN" dirty="0"/>
              <a:t>……</a:t>
            </a:r>
            <a:r>
              <a:rPr lang="zh-CN" altLang="en-US" dirty="0"/>
              <a:t>），抓取物品的重量决定了拉回钩子的速度，若抓到石头则很亏，相反钻石很赚；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游戏的趣味性在于在性价比高但是难抓取的钻石（一般周围布满石头）、有一定风险的幸运袋和性价比略低但好抓取的金块（体积大）之间快速做抉择。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1240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3C543-4CD2-4F5E-A52B-459B2EE0B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功能分析：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B8532CB-DDE1-471F-9789-F471BA6EEA24}"/>
              </a:ext>
            </a:extLst>
          </p:cNvPr>
          <p:cNvSpPr txBox="1"/>
          <p:nvPr/>
        </p:nvSpPr>
        <p:spPr>
          <a:xfrm>
            <a:off x="838200" y="2219417"/>
            <a:ext cx="107774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●</a:t>
            </a:r>
            <a:r>
              <a:rPr lang="zh-CN" altLang="en-US" b="1" dirty="0"/>
              <a:t>闯关游戏：</a:t>
            </a:r>
          </a:p>
          <a:p>
            <a:endParaRPr lang="en-US" altLang="zh-CN" dirty="0"/>
          </a:p>
          <a:p>
            <a:r>
              <a:rPr lang="zh-CN" altLang="en-US" dirty="0"/>
              <a:t>需要多个关卡供不同熟练度玩家使用；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游戏的数据设计要合理，并具有趣味性和竞技性；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动画效果要逼真</a:t>
            </a:r>
          </a:p>
        </p:txBody>
      </p:sp>
    </p:spTree>
    <p:extLst>
      <p:ext uri="{BB962C8B-B14F-4D97-AF65-F5344CB8AC3E}">
        <p14:creationId xmlns:p14="http://schemas.microsoft.com/office/powerpoint/2010/main" val="737211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3C543-4CD2-4F5E-A52B-459B2EE0B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功能分析：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B8532CB-DDE1-471F-9789-F471BA6EEA24}"/>
              </a:ext>
            </a:extLst>
          </p:cNvPr>
          <p:cNvSpPr txBox="1"/>
          <p:nvPr/>
        </p:nvSpPr>
        <p:spPr>
          <a:xfrm>
            <a:off x="838200" y="2011599"/>
            <a:ext cx="930332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●</a:t>
            </a:r>
            <a:r>
              <a:rPr lang="zh-CN" altLang="en-US" b="1" dirty="0"/>
              <a:t>游戏逻辑：</a:t>
            </a:r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进入游戏显示菜单界面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点击菜单界面的开始按钮，进入转换场景，显示第一关的目标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转换场景结束，进入第一关，开始倒计时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玩家通过点击屏幕抓取物品，系统计算总价值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倒计时结束，通过判断玩家得分和目标大小，决定进入成功转换场景还是失败转换场景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若成功，可点击下一关按钮进入下一关或退出游戏进入菜单界面，进入下一关之前首先进入商店界面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若失败，可点击重玩本关按钮重新玩这一关或退出游戏进入菜单界面，重玩不会进入商店界面，且金币数量回到上一关结束时的数量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商店界面中玩家可点击桌子上的物品进行购买，购买消耗金币；购买完成点击下一关按钮继续下一关</a:t>
            </a:r>
          </a:p>
        </p:txBody>
      </p:sp>
    </p:spTree>
    <p:extLst>
      <p:ext uri="{BB962C8B-B14F-4D97-AF65-F5344CB8AC3E}">
        <p14:creationId xmlns:p14="http://schemas.microsoft.com/office/powerpoint/2010/main" val="3185972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3C543-4CD2-4F5E-A52B-459B2EE0B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功能分析：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B8532CB-DDE1-471F-9789-F471BA6EEA24}"/>
              </a:ext>
            </a:extLst>
          </p:cNvPr>
          <p:cNvSpPr txBox="1"/>
          <p:nvPr/>
        </p:nvSpPr>
        <p:spPr>
          <a:xfrm>
            <a:off x="838200" y="2120179"/>
            <a:ext cx="106749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</a:t>
            </a:r>
            <a:r>
              <a:rPr lang="en-US" altLang="zh-CN" dirty="0"/>
              <a:t> </a:t>
            </a:r>
            <a:r>
              <a:rPr lang="en-US" altLang="zh-CN" b="1" dirty="0"/>
              <a:t>●</a:t>
            </a:r>
            <a:r>
              <a:rPr lang="zh-CN" altLang="en-US" b="1" dirty="0"/>
              <a:t>难点分析：</a:t>
            </a:r>
          </a:p>
          <a:p>
            <a:endParaRPr lang="zh-CN" altLang="en-US" dirty="0"/>
          </a:p>
          <a:p>
            <a:r>
              <a:rPr lang="en-US" altLang="zh-CN" dirty="0"/>
              <a:t>1.</a:t>
            </a:r>
            <a:r>
              <a:rPr lang="zh-CN" altLang="en-US" dirty="0"/>
              <a:t>钩子的摆动和下钩动作：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钩子需要在一定角度内持续摆动，并在玩家点击屏幕后维持当前角度向外运动；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碰撞检测，拉回物体：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需要合理的碰撞检测机制，在钩子到达某一物体范围内时判定抓到，并将物体带回，回到原点后物体消失，统计分数。</a:t>
            </a:r>
          </a:p>
        </p:txBody>
      </p:sp>
    </p:spTree>
    <p:extLst>
      <p:ext uri="{BB962C8B-B14F-4D97-AF65-F5344CB8AC3E}">
        <p14:creationId xmlns:p14="http://schemas.microsoft.com/office/powerpoint/2010/main" val="3372905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3C543-4CD2-4F5E-A52B-459B2EE0B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技术点分析：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B8532CB-DDE1-471F-9789-F471BA6EEA24}"/>
              </a:ext>
            </a:extLst>
          </p:cNvPr>
          <p:cNvSpPr txBox="1"/>
          <p:nvPr/>
        </p:nvSpPr>
        <p:spPr>
          <a:xfrm>
            <a:off x="838200" y="2219417"/>
            <a:ext cx="107774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    ●</a:t>
            </a:r>
            <a:r>
              <a:rPr lang="en-US" altLang="zh-CN" b="1" dirty="0" err="1"/>
              <a:t>SpriteKit</a:t>
            </a:r>
            <a:r>
              <a:rPr lang="zh-CN" altLang="en-US" b="1" dirty="0"/>
              <a:t>：</a:t>
            </a:r>
          </a:p>
          <a:p>
            <a:r>
              <a:rPr lang="en-US" altLang="zh-CN" dirty="0"/>
              <a:t>	</a:t>
            </a:r>
            <a:r>
              <a:rPr lang="zh-CN" altLang="en-US" dirty="0"/>
              <a:t>提供多种类型的节点，节点可以执行各种</a:t>
            </a:r>
            <a:r>
              <a:rPr lang="en-US" altLang="zh-CN" dirty="0"/>
              <a:t>Action</a:t>
            </a:r>
            <a:r>
              <a:rPr lang="zh-CN" altLang="en-US" dirty="0"/>
              <a:t>（钩子的运动），也可以实现物理</a:t>
            </a:r>
            <a:r>
              <a:rPr lang="en-US" altLang="zh-CN" dirty="0"/>
              <a:t>body</a:t>
            </a:r>
            <a:r>
              <a:rPr lang="zh-CN" altLang="en-US" dirty="0"/>
              <a:t>，进行碰撞检测。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    ●</a:t>
            </a:r>
            <a:r>
              <a:rPr lang="en-US" altLang="zh-CN" b="1" dirty="0" err="1"/>
              <a:t>AVAudioPlayer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r>
              <a:rPr lang="en-US" altLang="zh-CN" b="1" dirty="0"/>
              <a:t>	</a:t>
            </a:r>
            <a:r>
              <a:rPr lang="zh-CN" altLang="en-US" dirty="0"/>
              <a:t>音乐播放控制类，可以方便地引入音乐资源，实现音乐的播放和停止。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9401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D3C543-4CD2-4F5E-A52B-459B2EE0B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游戏原型：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B8532CB-DDE1-471F-9789-F471BA6EEA24}"/>
              </a:ext>
            </a:extLst>
          </p:cNvPr>
          <p:cNvSpPr txBox="1"/>
          <p:nvPr/>
        </p:nvSpPr>
        <p:spPr>
          <a:xfrm>
            <a:off x="838200" y="2219417"/>
            <a:ext cx="10777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    </a:t>
            </a:r>
          </a:p>
        </p:txBody>
      </p:sp>
      <p:pic>
        <p:nvPicPr>
          <p:cNvPr id="4" name="示例">
            <a:hlinkClick r:id="" action="ppaction://media"/>
            <a:extLst>
              <a:ext uri="{FF2B5EF4-FFF2-40B4-BE49-F238E27FC236}">
                <a16:creationId xmlns:a16="http://schemas.microsoft.com/office/drawing/2014/main" id="{96D18EA7-3A02-4C3E-9678-D0B234C9EB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4105" y="1213988"/>
            <a:ext cx="3083790" cy="547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04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2D6D9B-A06C-4530-A48C-8FF5A5C060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0FF61B-877C-4BD7-B58C-033BEDFA92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359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555</Words>
  <Application>Microsoft Office PowerPoint</Application>
  <PresentationFormat>宽屏</PresentationFormat>
  <Paragraphs>53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GoldMiner</vt:lpstr>
      <vt:lpstr>游戏介绍</vt:lpstr>
      <vt:lpstr>游戏介绍</vt:lpstr>
      <vt:lpstr>app功能分析：</vt:lpstr>
      <vt:lpstr>app功能分析：</vt:lpstr>
      <vt:lpstr>app功能分析：</vt:lpstr>
      <vt:lpstr>技术点分析：</vt:lpstr>
      <vt:lpstr>游戏原型：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我们的故事</dc:title>
  <dc:creator>xb21cn</dc:creator>
  <cp:lastModifiedBy>xb21cn</cp:lastModifiedBy>
  <cp:revision>9</cp:revision>
  <dcterms:created xsi:type="dcterms:W3CDTF">2019-11-24T15:51:47Z</dcterms:created>
  <dcterms:modified xsi:type="dcterms:W3CDTF">2019-12-22T13:45:26Z</dcterms:modified>
</cp:coreProperties>
</file>

<file path=docProps/thumbnail.jpeg>
</file>